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3072" userDrawn="1">
          <p15:clr>
            <a:srgbClr val="A4A3A4"/>
          </p15:clr>
        </p15:guide>
        <p15:guide id="2" pos="409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08"/>
  </p:normalViewPr>
  <p:slideViewPr>
    <p:cSldViewPr snapToGrid="0" snapToObjects="1" showGuides="1">
      <p:cViewPr varScale="1">
        <p:scale>
          <a:sx n="67" d="100"/>
          <a:sy n="67" d="100"/>
        </p:scale>
        <p:origin x="1480" y="168"/>
      </p:cViewPr>
      <p:guideLst>
        <p:guide orient="horz" pos="3072"/>
        <p:guide pos="40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2" name="Shape 26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ítulo y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" descr="Image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10029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Rectángulo"/>
          <p:cNvSpPr/>
          <p:nvPr/>
        </p:nvSpPr>
        <p:spPr>
          <a:xfrm>
            <a:off x="-1" y="8995268"/>
            <a:ext cx="13004801" cy="758332"/>
          </a:xfrm>
          <a:prstGeom prst="rect">
            <a:avLst/>
          </a:prstGeom>
          <a:solidFill>
            <a:srgbClr val="CA150A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7" name="Texto del título"/>
          <p:cNvSpPr txBox="1">
            <a:spLocks noGrp="1"/>
          </p:cNvSpPr>
          <p:nvPr>
            <p:ph type="title"/>
          </p:nvPr>
        </p:nvSpPr>
        <p:spPr>
          <a:xfrm>
            <a:off x="791774" y="3681034"/>
            <a:ext cx="8161041" cy="2317453"/>
          </a:xfrm>
          <a:prstGeom prst="rect">
            <a:avLst/>
          </a:prstGeom>
        </p:spPr>
        <p:txBody>
          <a:bodyPr anchor="b"/>
          <a:lstStyle>
            <a:lvl1pPr>
              <a:defRPr sz="8000"/>
            </a:lvl1pPr>
          </a:lstStyle>
          <a:p>
            <a:r>
              <a:t>Texto del título</a:t>
            </a:r>
          </a:p>
        </p:txBody>
      </p:sp>
      <p:sp>
        <p:nvSpPr>
          <p:cNvPr id="18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791774" y="6031835"/>
            <a:ext cx="8161041" cy="123453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9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27394" y="9296400"/>
            <a:ext cx="350013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20" name="www.acclam.org.mx"/>
          <p:cNvSpPr txBox="1"/>
          <p:nvPr/>
        </p:nvSpPr>
        <p:spPr>
          <a:xfrm>
            <a:off x="287172" y="9274402"/>
            <a:ext cx="3224097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1700" b="0">
                <a:solidFill>
                  <a:srgbClr val="FFFFFF"/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r>
              <a:t>www.acclam.org.mx</a:t>
            </a:r>
          </a:p>
        </p:txBody>
      </p:sp>
      <p:pic>
        <p:nvPicPr>
          <p:cNvPr id="21" name="Imagen" descr="Image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6471" y="504763"/>
            <a:ext cx="3022114" cy="9599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ítulo (centr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www.acclam.org.mx"/>
          <p:cNvSpPr txBox="1"/>
          <p:nvPr/>
        </p:nvSpPr>
        <p:spPr>
          <a:xfrm>
            <a:off x="287172" y="9274402"/>
            <a:ext cx="3224097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1700" b="0"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r>
              <a:t>www.acclam.org.mx</a:t>
            </a:r>
          </a:p>
        </p:txBody>
      </p:sp>
      <p:sp>
        <p:nvSpPr>
          <p:cNvPr id="29" name="Texto del título"/>
          <p:cNvSpPr txBox="1">
            <a:spLocks noGrp="1"/>
          </p:cNvSpPr>
          <p:nvPr>
            <p:ph type="title"/>
          </p:nvPr>
        </p:nvSpPr>
        <p:spPr>
          <a:xfrm>
            <a:off x="1608427" y="3346003"/>
            <a:ext cx="7549953" cy="3181797"/>
          </a:xfrm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r>
              <a:t>Texto del título</a:t>
            </a:r>
          </a:p>
        </p:txBody>
      </p:sp>
      <p:sp>
        <p:nvSpPr>
          <p:cNvPr id="30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27394" y="9296400"/>
            <a:ext cx="350013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  <p:pic>
        <p:nvPicPr>
          <p:cNvPr id="31" name="Imagen" descr="Imagen"/>
          <p:cNvPicPr>
            <a:picLocks noChangeAspect="1"/>
          </p:cNvPicPr>
          <p:nvPr/>
        </p:nvPicPr>
        <p:blipFill>
          <a:blip r:embed="rId2"/>
          <a:srcRect l="79140"/>
          <a:stretch>
            <a:fillRect/>
          </a:stretch>
        </p:blipFill>
        <p:spPr>
          <a:xfrm>
            <a:off x="10318029" y="0"/>
            <a:ext cx="2667721" cy="9753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2" name="Imagen" descr="Image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9841" y="8191748"/>
            <a:ext cx="3022114" cy="9599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ítulo (centro) copi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www.acclam.org.mx"/>
          <p:cNvSpPr txBox="1"/>
          <p:nvPr/>
        </p:nvSpPr>
        <p:spPr>
          <a:xfrm>
            <a:off x="287172" y="9274402"/>
            <a:ext cx="3224097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1700" b="0"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r>
              <a:t>www.acclam.org.mx</a:t>
            </a:r>
          </a:p>
        </p:txBody>
      </p:sp>
      <p:sp>
        <p:nvSpPr>
          <p:cNvPr id="40" name="Texto del título"/>
          <p:cNvSpPr txBox="1">
            <a:spLocks noGrp="1"/>
          </p:cNvSpPr>
          <p:nvPr>
            <p:ph type="title"/>
          </p:nvPr>
        </p:nvSpPr>
        <p:spPr>
          <a:xfrm>
            <a:off x="1608427" y="3346003"/>
            <a:ext cx="7549953" cy="3181797"/>
          </a:xfrm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r>
              <a:t>Texto del título</a:t>
            </a:r>
          </a:p>
        </p:txBody>
      </p:sp>
      <p:sp>
        <p:nvSpPr>
          <p:cNvPr id="41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27394" y="9296400"/>
            <a:ext cx="350013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  <p:pic>
        <p:nvPicPr>
          <p:cNvPr id="42" name="Imagen" descr="Imagen"/>
          <p:cNvPicPr>
            <a:picLocks noChangeAspect="1"/>
          </p:cNvPicPr>
          <p:nvPr/>
        </p:nvPicPr>
        <p:blipFill>
          <a:blip r:embed="rId2"/>
          <a:srcRect l="79140"/>
          <a:stretch>
            <a:fillRect/>
          </a:stretch>
        </p:blipFill>
        <p:spPr>
          <a:xfrm>
            <a:off x="10318029" y="0"/>
            <a:ext cx="2667721" cy="9753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3" name="Imagen" descr="Image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118" y="504763"/>
            <a:ext cx="3022114" cy="9599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ítulo (centro) cop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">
            <a:extLst>
              <a:ext uri="{FF2B5EF4-FFF2-40B4-BE49-F238E27FC236}">
                <a16:creationId xmlns:a16="http://schemas.microsoft.com/office/drawing/2014/main" id="{03787754-FF1D-D74D-ACC0-F6B2700AEB2E}"/>
              </a:ext>
            </a:extLst>
          </p:cNvPr>
          <p:cNvSpPr/>
          <p:nvPr userDrawn="1"/>
        </p:nvSpPr>
        <p:spPr>
          <a:xfrm>
            <a:off x="-1" y="8995268"/>
            <a:ext cx="13004801" cy="758332"/>
          </a:xfrm>
          <a:prstGeom prst="rect">
            <a:avLst/>
          </a:prstGeom>
          <a:solidFill>
            <a:srgbClr val="CA150A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1" name="www.acclam.org.mx"/>
          <p:cNvSpPr txBox="1"/>
          <p:nvPr/>
        </p:nvSpPr>
        <p:spPr>
          <a:xfrm>
            <a:off x="287172" y="9274402"/>
            <a:ext cx="3224097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1700" b="0">
                <a:solidFill>
                  <a:srgbClr val="FFFFFF"/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r>
              <a:t>www.acclam.org.mx</a:t>
            </a:r>
          </a:p>
        </p:txBody>
      </p:sp>
      <p:sp>
        <p:nvSpPr>
          <p:cNvPr id="52" name="Texto del título"/>
          <p:cNvSpPr txBox="1">
            <a:spLocks noGrp="1"/>
          </p:cNvSpPr>
          <p:nvPr>
            <p:ph type="title"/>
          </p:nvPr>
        </p:nvSpPr>
        <p:spPr>
          <a:xfrm>
            <a:off x="2966848" y="1970459"/>
            <a:ext cx="7549953" cy="3181798"/>
          </a:xfrm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r>
              <a:t>Texto del título</a:t>
            </a:r>
          </a:p>
        </p:txBody>
      </p:sp>
      <p:sp>
        <p:nvSpPr>
          <p:cNvPr id="53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27394" y="9296400"/>
            <a:ext cx="350013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  <p:pic>
        <p:nvPicPr>
          <p:cNvPr id="54" name="Imagen" descr="Image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5" name="Imagen" descr="Image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7341" y="578751"/>
            <a:ext cx="3022113" cy="95997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ítulo y 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o del título"/>
          <p:cNvSpPr txBox="1">
            <a:spLocks noGrp="1"/>
          </p:cNvSpPr>
          <p:nvPr>
            <p:ph type="title"/>
          </p:nvPr>
        </p:nvSpPr>
        <p:spPr>
          <a:xfrm>
            <a:off x="2532211" y="1308100"/>
            <a:ext cx="9520089" cy="2159000"/>
          </a:xfrm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63" name="Nivel de texto 1…"/>
          <p:cNvSpPr txBox="1">
            <a:spLocks noGrp="1"/>
          </p:cNvSpPr>
          <p:nvPr>
            <p:ph type="body" sz="half" idx="1"/>
          </p:nvPr>
        </p:nvSpPr>
        <p:spPr>
          <a:xfrm>
            <a:off x="2537569" y="3581400"/>
            <a:ext cx="9403358" cy="4572000"/>
          </a:xfrm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64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65" name="www.acclam.org.mx"/>
          <p:cNvSpPr txBox="1"/>
          <p:nvPr/>
        </p:nvSpPr>
        <p:spPr>
          <a:xfrm>
            <a:off x="9685172" y="9274402"/>
            <a:ext cx="3224097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r">
              <a:defRPr sz="1700" b="0"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r>
              <a:t>www.acclam.org.mx</a:t>
            </a:r>
          </a:p>
        </p:txBody>
      </p:sp>
      <p:pic>
        <p:nvPicPr>
          <p:cNvPr id="66" name="Imagen" descr="Image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9618" y="142403"/>
            <a:ext cx="3022114" cy="959978"/>
          </a:xfrm>
          <a:prstGeom prst="rect">
            <a:avLst/>
          </a:prstGeom>
          <a:ln w="12700">
            <a:miter lim="400000"/>
          </a:ln>
        </p:spPr>
      </p:pic>
      <p:pic>
        <p:nvPicPr>
          <p:cNvPr id="67" name="Imagen" descr="Image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6" y="0"/>
            <a:ext cx="10541001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ítulo y viñetas copi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o del título"/>
          <p:cNvSpPr txBox="1">
            <a:spLocks noGrp="1"/>
          </p:cNvSpPr>
          <p:nvPr>
            <p:ph type="title"/>
          </p:nvPr>
        </p:nvSpPr>
        <p:spPr>
          <a:xfrm>
            <a:off x="725653" y="1308100"/>
            <a:ext cx="9520090" cy="2159000"/>
          </a:xfrm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75" name="Nivel de texto 1…"/>
          <p:cNvSpPr txBox="1">
            <a:spLocks noGrp="1"/>
          </p:cNvSpPr>
          <p:nvPr>
            <p:ph type="body" sz="half" idx="1"/>
          </p:nvPr>
        </p:nvSpPr>
        <p:spPr>
          <a:xfrm>
            <a:off x="731011" y="3594100"/>
            <a:ext cx="9403359" cy="4572000"/>
          </a:xfrm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76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  <p:pic>
        <p:nvPicPr>
          <p:cNvPr id="77" name="Imagen" descr="Imagen"/>
          <p:cNvPicPr>
            <a:picLocks noChangeAspect="1"/>
          </p:cNvPicPr>
          <p:nvPr/>
        </p:nvPicPr>
        <p:blipFill>
          <a:blip r:embed="rId2"/>
          <a:srcRect l="79140"/>
          <a:stretch>
            <a:fillRect/>
          </a:stretch>
        </p:blipFill>
        <p:spPr>
          <a:xfrm>
            <a:off x="10318029" y="0"/>
            <a:ext cx="2667721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www.acclam.org.mx"/>
          <p:cNvSpPr txBox="1"/>
          <p:nvPr/>
        </p:nvSpPr>
        <p:spPr>
          <a:xfrm>
            <a:off x="287172" y="9274402"/>
            <a:ext cx="3224097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1700" b="0"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r>
              <a:t>www.acclam.org.mx</a:t>
            </a:r>
          </a:p>
        </p:txBody>
      </p:sp>
      <p:pic>
        <p:nvPicPr>
          <p:cNvPr id="79" name="Imagen" descr="Image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218" y="180503"/>
            <a:ext cx="3022114" cy="9599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ítulo y viñetas copia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">
            <a:extLst>
              <a:ext uri="{FF2B5EF4-FFF2-40B4-BE49-F238E27FC236}">
                <a16:creationId xmlns:a16="http://schemas.microsoft.com/office/drawing/2014/main" id="{EE433876-3DEA-AE41-91D0-8053462E3215}"/>
              </a:ext>
            </a:extLst>
          </p:cNvPr>
          <p:cNvSpPr/>
          <p:nvPr userDrawn="1"/>
        </p:nvSpPr>
        <p:spPr>
          <a:xfrm>
            <a:off x="-1" y="8995268"/>
            <a:ext cx="13004801" cy="758332"/>
          </a:xfrm>
          <a:prstGeom prst="rect">
            <a:avLst/>
          </a:prstGeom>
          <a:solidFill>
            <a:srgbClr val="CA150A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87" name="Imagen"/>
          <p:cNvSpPr>
            <a:spLocks noGrp="1"/>
          </p:cNvSpPr>
          <p:nvPr>
            <p:ph type="pic" idx="21"/>
          </p:nvPr>
        </p:nvSpPr>
        <p:spPr>
          <a:xfrm>
            <a:off x="6669142" y="2979650"/>
            <a:ext cx="6152271" cy="5931756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8" name="www.acclam.org.mx"/>
          <p:cNvSpPr txBox="1"/>
          <p:nvPr/>
        </p:nvSpPr>
        <p:spPr>
          <a:xfrm>
            <a:off x="287172" y="9274402"/>
            <a:ext cx="3224097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1700" b="0">
                <a:solidFill>
                  <a:srgbClr val="FFFFFF"/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r>
              <a:t>www.acclam.org.mx</a:t>
            </a:r>
          </a:p>
        </p:txBody>
      </p:sp>
      <p:sp>
        <p:nvSpPr>
          <p:cNvPr id="89" name="Texto del título"/>
          <p:cNvSpPr txBox="1">
            <a:spLocks noGrp="1"/>
          </p:cNvSpPr>
          <p:nvPr>
            <p:ph type="title"/>
          </p:nvPr>
        </p:nvSpPr>
        <p:spPr>
          <a:xfrm>
            <a:off x="572627" y="1320800"/>
            <a:ext cx="11676159" cy="1708008"/>
          </a:xfrm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90" name="Nivel de texto 1…"/>
          <p:cNvSpPr txBox="1">
            <a:spLocks noGrp="1"/>
          </p:cNvSpPr>
          <p:nvPr>
            <p:ph type="body" sz="half" idx="1"/>
          </p:nvPr>
        </p:nvSpPr>
        <p:spPr>
          <a:xfrm>
            <a:off x="772269" y="3543300"/>
            <a:ext cx="5763568" cy="4572000"/>
          </a:xfrm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91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  <p:pic>
        <p:nvPicPr>
          <p:cNvPr id="92" name="Imagen" descr="Image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174"/>
            <a:ext cx="13004800" cy="7658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93" name="Imagen" descr="Image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6471" y="359819"/>
            <a:ext cx="3022114" cy="9599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ítulo y viñetas copia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">
            <a:extLst>
              <a:ext uri="{FF2B5EF4-FFF2-40B4-BE49-F238E27FC236}">
                <a16:creationId xmlns:a16="http://schemas.microsoft.com/office/drawing/2014/main" id="{CCE3B996-F23D-284C-A7B7-19882390D46A}"/>
              </a:ext>
            </a:extLst>
          </p:cNvPr>
          <p:cNvSpPr/>
          <p:nvPr userDrawn="1"/>
        </p:nvSpPr>
        <p:spPr>
          <a:xfrm>
            <a:off x="-1" y="8995268"/>
            <a:ext cx="13004801" cy="758332"/>
          </a:xfrm>
          <a:prstGeom prst="rect">
            <a:avLst/>
          </a:prstGeom>
          <a:solidFill>
            <a:srgbClr val="CA150A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01" name="Imagen"/>
          <p:cNvSpPr>
            <a:spLocks noGrp="1"/>
          </p:cNvSpPr>
          <p:nvPr>
            <p:ph type="pic" idx="21"/>
          </p:nvPr>
        </p:nvSpPr>
        <p:spPr>
          <a:xfrm>
            <a:off x="6669143" y="2979650"/>
            <a:ext cx="6202590" cy="5931756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2" name="www.acclam.org.mx"/>
          <p:cNvSpPr txBox="1"/>
          <p:nvPr/>
        </p:nvSpPr>
        <p:spPr>
          <a:xfrm>
            <a:off x="287172" y="9274402"/>
            <a:ext cx="3224097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1700" b="0">
                <a:solidFill>
                  <a:srgbClr val="FFFFFF"/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r>
              <a:t>www.acclam.org.mx</a:t>
            </a:r>
          </a:p>
        </p:txBody>
      </p:sp>
      <p:sp>
        <p:nvSpPr>
          <p:cNvPr id="103" name="Texto del título"/>
          <p:cNvSpPr txBox="1">
            <a:spLocks noGrp="1"/>
          </p:cNvSpPr>
          <p:nvPr>
            <p:ph type="title"/>
          </p:nvPr>
        </p:nvSpPr>
        <p:spPr>
          <a:xfrm>
            <a:off x="572627" y="1295400"/>
            <a:ext cx="11676159" cy="1708008"/>
          </a:xfrm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104" name="Nivel de texto 1…"/>
          <p:cNvSpPr txBox="1">
            <a:spLocks noGrp="1"/>
          </p:cNvSpPr>
          <p:nvPr>
            <p:ph type="body" sz="half" idx="1"/>
          </p:nvPr>
        </p:nvSpPr>
        <p:spPr>
          <a:xfrm>
            <a:off x="772269" y="3543300"/>
            <a:ext cx="5763568" cy="4572000"/>
          </a:xfrm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0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  <p:pic>
        <p:nvPicPr>
          <p:cNvPr id="106" name="Imagen" descr="Image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9618" y="142403"/>
            <a:ext cx="3022114" cy="9599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ítulo y viñetas copia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">
            <a:extLst>
              <a:ext uri="{FF2B5EF4-FFF2-40B4-BE49-F238E27FC236}">
                <a16:creationId xmlns:a16="http://schemas.microsoft.com/office/drawing/2014/main" id="{FB15F027-7A9C-3A4E-821E-396F636C3D7F}"/>
              </a:ext>
            </a:extLst>
          </p:cNvPr>
          <p:cNvSpPr/>
          <p:nvPr userDrawn="1"/>
        </p:nvSpPr>
        <p:spPr>
          <a:xfrm>
            <a:off x="-1" y="8995268"/>
            <a:ext cx="13004801" cy="758332"/>
          </a:xfrm>
          <a:prstGeom prst="rect">
            <a:avLst/>
          </a:prstGeom>
          <a:solidFill>
            <a:srgbClr val="CA150A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14" name="Imagen"/>
          <p:cNvSpPr>
            <a:spLocks noGrp="1"/>
          </p:cNvSpPr>
          <p:nvPr>
            <p:ph type="pic" idx="21"/>
          </p:nvPr>
        </p:nvSpPr>
        <p:spPr>
          <a:xfrm>
            <a:off x="572626" y="2969306"/>
            <a:ext cx="6145571" cy="593175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15" name="www.acclam.org.mx"/>
          <p:cNvSpPr txBox="1"/>
          <p:nvPr/>
        </p:nvSpPr>
        <p:spPr>
          <a:xfrm>
            <a:off x="287172" y="9274402"/>
            <a:ext cx="3224097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1700" b="0">
                <a:solidFill>
                  <a:srgbClr val="FFFFFF"/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r>
              <a:t>www.acclam.org.mx</a:t>
            </a:r>
          </a:p>
        </p:txBody>
      </p:sp>
      <p:sp>
        <p:nvSpPr>
          <p:cNvPr id="116" name="Texto del título"/>
          <p:cNvSpPr txBox="1">
            <a:spLocks noGrp="1"/>
          </p:cNvSpPr>
          <p:nvPr>
            <p:ph type="title"/>
          </p:nvPr>
        </p:nvSpPr>
        <p:spPr>
          <a:xfrm>
            <a:off x="572627" y="1308100"/>
            <a:ext cx="11676159" cy="1708008"/>
          </a:xfrm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117" name="Nivel de texto 1…"/>
          <p:cNvSpPr txBox="1">
            <a:spLocks noGrp="1"/>
          </p:cNvSpPr>
          <p:nvPr>
            <p:ph type="body" sz="half" idx="1"/>
          </p:nvPr>
        </p:nvSpPr>
        <p:spPr>
          <a:xfrm>
            <a:off x="6857996" y="3543300"/>
            <a:ext cx="5763568" cy="4572000"/>
          </a:xfrm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1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  <p:pic>
        <p:nvPicPr>
          <p:cNvPr id="119" name="Imagen" descr="Image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174"/>
            <a:ext cx="13004800" cy="7658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0" name="Imagen" descr="Image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6471" y="359819"/>
            <a:ext cx="3022114" cy="9599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ítulo y viñetas copia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">
            <a:extLst>
              <a:ext uri="{FF2B5EF4-FFF2-40B4-BE49-F238E27FC236}">
                <a16:creationId xmlns:a16="http://schemas.microsoft.com/office/drawing/2014/main" id="{8D0C3F98-B749-BE46-9294-622BA9CD7198}"/>
              </a:ext>
            </a:extLst>
          </p:cNvPr>
          <p:cNvSpPr/>
          <p:nvPr userDrawn="1"/>
        </p:nvSpPr>
        <p:spPr>
          <a:xfrm>
            <a:off x="-1" y="8995268"/>
            <a:ext cx="13004801" cy="758332"/>
          </a:xfrm>
          <a:prstGeom prst="rect">
            <a:avLst/>
          </a:prstGeom>
          <a:solidFill>
            <a:srgbClr val="CA150A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28" name="Imagen"/>
          <p:cNvSpPr>
            <a:spLocks noGrp="1"/>
          </p:cNvSpPr>
          <p:nvPr>
            <p:ph type="pic" idx="21"/>
          </p:nvPr>
        </p:nvSpPr>
        <p:spPr>
          <a:xfrm>
            <a:off x="572626" y="3018392"/>
            <a:ext cx="6096517" cy="5931756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9" name="www.acclam.org.mx"/>
          <p:cNvSpPr txBox="1"/>
          <p:nvPr/>
        </p:nvSpPr>
        <p:spPr>
          <a:xfrm>
            <a:off x="287172" y="9274402"/>
            <a:ext cx="3224097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1700" b="0">
                <a:solidFill>
                  <a:srgbClr val="FFFFFF"/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r>
              <a:t>www.acclam.org.mx</a:t>
            </a:r>
          </a:p>
        </p:txBody>
      </p:sp>
      <p:sp>
        <p:nvSpPr>
          <p:cNvPr id="130" name="Texto del título"/>
          <p:cNvSpPr txBox="1">
            <a:spLocks noGrp="1"/>
          </p:cNvSpPr>
          <p:nvPr>
            <p:ph type="title"/>
          </p:nvPr>
        </p:nvSpPr>
        <p:spPr>
          <a:xfrm>
            <a:off x="572627" y="1308100"/>
            <a:ext cx="11676159" cy="1708008"/>
          </a:xfrm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131" name="Nivel de texto 1…"/>
          <p:cNvSpPr txBox="1">
            <a:spLocks noGrp="1"/>
          </p:cNvSpPr>
          <p:nvPr>
            <p:ph type="body" sz="half" idx="1"/>
          </p:nvPr>
        </p:nvSpPr>
        <p:spPr>
          <a:xfrm>
            <a:off x="6857996" y="3543300"/>
            <a:ext cx="5763568" cy="4572000"/>
          </a:xfrm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32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  <p:pic>
        <p:nvPicPr>
          <p:cNvPr id="133" name="Imagen" descr="Image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9618" y="142403"/>
            <a:ext cx="3022114" cy="9599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Viñe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">
            <a:extLst>
              <a:ext uri="{FF2B5EF4-FFF2-40B4-BE49-F238E27FC236}">
                <a16:creationId xmlns:a16="http://schemas.microsoft.com/office/drawing/2014/main" id="{8657D56E-3A41-9741-8AA8-812FEC270516}"/>
              </a:ext>
            </a:extLst>
          </p:cNvPr>
          <p:cNvSpPr/>
          <p:nvPr userDrawn="1"/>
        </p:nvSpPr>
        <p:spPr>
          <a:xfrm>
            <a:off x="-1" y="8995268"/>
            <a:ext cx="13004801" cy="758332"/>
          </a:xfrm>
          <a:prstGeom prst="rect">
            <a:avLst/>
          </a:prstGeom>
          <a:solidFill>
            <a:srgbClr val="CA150A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41" name="www.acclam.org.mx"/>
          <p:cNvSpPr txBox="1"/>
          <p:nvPr/>
        </p:nvSpPr>
        <p:spPr>
          <a:xfrm>
            <a:off x="287172" y="9274402"/>
            <a:ext cx="3224097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1700" b="0">
                <a:solidFill>
                  <a:srgbClr val="FFFFFF"/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r>
              <a:t>www.acclam.org.mx</a:t>
            </a:r>
          </a:p>
        </p:txBody>
      </p:sp>
      <p:sp>
        <p:nvSpPr>
          <p:cNvPr id="142" name="Texto del título"/>
          <p:cNvSpPr txBox="1">
            <a:spLocks noGrp="1"/>
          </p:cNvSpPr>
          <p:nvPr>
            <p:ph type="title"/>
          </p:nvPr>
        </p:nvSpPr>
        <p:spPr>
          <a:xfrm>
            <a:off x="759016" y="1752600"/>
            <a:ext cx="11676159" cy="1708008"/>
          </a:xfrm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143" name="Nivel de texto 1…"/>
          <p:cNvSpPr txBox="1">
            <a:spLocks noGrp="1"/>
          </p:cNvSpPr>
          <p:nvPr>
            <p:ph type="body" idx="1"/>
          </p:nvPr>
        </p:nvSpPr>
        <p:spPr>
          <a:xfrm>
            <a:off x="659996" y="3657600"/>
            <a:ext cx="11874199" cy="4572000"/>
          </a:xfrm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44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  <p:pic>
        <p:nvPicPr>
          <p:cNvPr id="145" name="Imagen" descr="Image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174"/>
            <a:ext cx="13004800" cy="7658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6" name="Imagen" descr="Image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6471" y="359819"/>
            <a:ext cx="3022114" cy="9599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Viñeta cop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">
            <a:extLst>
              <a:ext uri="{FF2B5EF4-FFF2-40B4-BE49-F238E27FC236}">
                <a16:creationId xmlns:a16="http://schemas.microsoft.com/office/drawing/2014/main" id="{93B185FF-53D0-F449-AF59-25438D72BA8F}"/>
              </a:ext>
            </a:extLst>
          </p:cNvPr>
          <p:cNvSpPr/>
          <p:nvPr userDrawn="1"/>
        </p:nvSpPr>
        <p:spPr>
          <a:xfrm>
            <a:off x="-1" y="8995268"/>
            <a:ext cx="13004801" cy="758332"/>
          </a:xfrm>
          <a:prstGeom prst="rect">
            <a:avLst/>
          </a:prstGeom>
          <a:solidFill>
            <a:srgbClr val="CA150A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54" name="www.acclam.org.mx"/>
          <p:cNvSpPr txBox="1"/>
          <p:nvPr/>
        </p:nvSpPr>
        <p:spPr>
          <a:xfrm>
            <a:off x="287172" y="9274402"/>
            <a:ext cx="3224097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1700" b="0">
                <a:solidFill>
                  <a:srgbClr val="FFFFFF"/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r>
              <a:t>www.acclam.org.mx</a:t>
            </a:r>
          </a:p>
        </p:txBody>
      </p:sp>
      <p:sp>
        <p:nvSpPr>
          <p:cNvPr id="155" name="Texto del título"/>
          <p:cNvSpPr txBox="1">
            <a:spLocks noGrp="1"/>
          </p:cNvSpPr>
          <p:nvPr>
            <p:ph type="title"/>
          </p:nvPr>
        </p:nvSpPr>
        <p:spPr>
          <a:xfrm>
            <a:off x="759016" y="1333500"/>
            <a:ext cx="11676159" cy="1708008"/>
          </a:xfrm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156" name="Nivel de texto 1…"/>
          <p:cNvSpPr txBox="1">
            <a:spLocks noGrp="1"/>
          </p:cNvSpPr>
          <p:nvPr>
            <p:ph type="body" idx="1"/>
          </p:nvPr>
        </p:nvSpPr>
        <p:spPr>
          <a:xfrm>
            <a:off x="659996" y="3543300"/>
            <a:ext cx="11874199" cy="4572000"/>
          </a:xfrm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57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  <p:pic>
        <p:nvPicPr>
          <p:cNvPr id="158" name="Imagen" descr="Image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9618" y="142403"/>
            <a:ext cx="3022114" cy="9599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ñeta copi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Nivel de texto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66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Viñeta cop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">
            <a:extLst>
              <a:ext uri="{FF2B5EF4-FFF2-40B4-BE49-F238E27FC236}">
                <a16:creationId xmlns:a16="http://schemas.microsoft.com/office/drawing/2014/main" id="{CC899894-16AD-5448-9101-D828F49C667B}"/>
              </a:ext>
            </a:extLst>
          </p:cNvPr>
          <p:cNvSpPr/>
          <p:nvPr userDrawn="1"/>
        </p:nvSpPr>
        <p:spPr>
          <a:xfrm>
            <a:off x="-1" y="8995268"/>
            <a:ext cx="13004801" cy="758332"/>
          </a:xfrm>
          <a:prstGeom prst="rect">
            <a:avLst/>
          </a:prstGeom>
          <a:solidFill>
            <a:srgbClr val="CA150A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74" name="www.acclam.org.mx"/>
          <p:cNvSpPr txBox="1"/>
          <p:nvPr/>
        </p:nvSpPr>
        <p:spPr>
          <a:xfrm>
            <a:off x="287172" y="9274402"/>
            <a:ext cx="3224097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1700" b="0">
                <a:solidFill>
                  <a:srgbClr val="FFFFFF"/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r>
              <a:t>www.acclam.org.mx</a:t>
            </a:r>
          </a:p>
        </p:txBody>
      </p:sp>
      <p:sp>
        <p:nvSpPr>
          <p:cNvPr id="175" name="Nivel de texto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76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  <p:pic>
        <p:nvPicPr>
          <p:cNvPr id="177" name="Imagen" descr="Image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9618" y="142403"/>
            <a:ext cx="3022114" cy="9599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3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">
            <a:extLst>
              <a:ext uri="{FF2B5EF4-FFF2-40B4-BE49-F238E27FC236}">
                <a16:creationId xmlns:a16="http://schemas.microsoft.com/office/drawing/2014/main" id="{69845ACD-27A6-E044-8358-F8A438CE59FB}"/>
              </a:ext>
            </a:extLst>
          </p:cNvPr>
          <p:cNvSpPr/>
          <p:nvPr userDrawn="1"/>
        </p:nvSpPr>
        <p:spPr>
          <a:xfrm>
            <a:off x="-1" y="8995268"/>
            <a:ext cx="13004801" cy="758332"/>
          </a:xfrm>
          <a:prstGeom prst="rect">
            <a:avLst/>
          </a:prstGeom>
          <a:solidFill>
            <a:srgbClr val="CA150A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85" name="www.acclam.org.mx"/>
          <p:cNvSpPr txBox="1"/>
          <p:nvPr/>
        </p:nvSpPr>
        <p:spPr>
          <a:xfrm>
            <a:off x="287172" y="9274402"/>
            <a:ext cx="3224097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1700" b="0">
                <a:solidFill>
                  <a:srgbClr val="FFFFFF"/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r>
              <a:t>www.acclam.org.mx</a:t>
            </a:r>
          </a:p>
        </p:txBody>
      </p:sp>
      <p:sp>
        <p:nvSpPr>
          <p:cNvPr id="186" name="Imagen"/>
          <p:cNvSpPr>
            <a:spLocks noGrp="1"/>
          </p:cNvSpPr>
          <p:nvPr>
            <p:ph type="pic" sz="quarter" idx="21"/>
          </p:nvPr>
        </p:nvSpPr>
        <p:spPr>
          <a:xfrm>
            <a:off x="6680200" y="4849910"/>
            <a:ext cx="5861220" cy="4038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87" name="Imagen"/>
          <p:cNvSpPr>
            <a:spLocks noGrp="1"/>
          </p:cNvSpPr>
          <p:nvPr>
            <p:ph type="pic" sz="quarter" idx="22"/>
          </p:nvPr>
        </p:nvSpPr>
        <p:spPr>
          <a:xfrm>
            <a:off x="6674020" y="889000"/>
            <a:ext cx="5867400" cy="39116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88" name="Imagen"/>
          <p:cNvSpPr>
            <a:spLocks noGrp="1"/>
          </p:cNvSpPr>
          <p:nvPr>
            <p:ph type="pic" idx="23"/>
          </p:nvPr>
        </p:nvSpPr>
        <p:spPr>
          <a:xfrm>
            <a:off x="269852" y="889000"/>
            <a:ext cx="6140496" cy="79883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89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24007" y="9296400"/>
            <a:ext cx="350013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">
            <a:extLst>
              <a:ext uri="{FF2B5EF4-FFF2-40B4-BE49-F238E27FC236}">
                <a16:creationId xmlns:a16="http://schemas.microsoft.com/office/drawing/2014/main" id="{450E3C57-EB42-4F4F-A84E-3A60FDE0462D}"/>
              </a:ext>
            </a:extLst>
          </p:cNvPr>
          <p:cNvSpPr/>
          <p:nvPr userDrawn="1"/>
        </p:nvSpPr>
        <p:spPr>
          <a:xfrm>
            <a:off x="-1" y="8995268"/>
            <a:ext cx="13004801" cy="758332"/>
          </a:xfrm>
          <a:prstGeom prst="rect">
            <a:avLst/>
          </a:prstGeom>
          <a:solidFill>
            <a:srgbClr val="CA150A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97" name="www.acclam.org.mx"/>
          <p:cNvSpPr txBox="1"/>
          <p:nvPr/>
        </p:nvSpPr>
        <p:spPr>
          <a:xfrm>
            <a:off x="287172" y="9274402"/>
            <a:ext cx="3224097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1700" b="0">
                <a:solidFill>
                  <a:srgbClr val="FFFFFF"/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r>
              <a:t>www.acclam.org.mx</a:t>
            </a:r>
          </a:p>
        </p:txBody>
      </p:sp>
      <p:sp>
        <p:nvSpPr>
          <p:cNvPr id="198" name="– Juan Pérez"/>
          <p:cNvSpPr txBox="1">
            <a:spLocks noGrp="1"/>
          </p:cNvSpPr>
          <p:nvPr>
            <p:ph type="body" sz="quarter" idx="21"/>
          </p:nvPr>
        </p:nvSpPr>
        <p:spPr>
          <a:xfrm>
            <a:off x="1270000" y="6362700"/>
            <a:ext cx="10464800" cy="558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r>
              <a:t>– Juan Pérez</a:t>
            </a:r>
          </a:p>
        </p:txBody>
      </p:sp>
      <p:sp>
        <p:nvSpPr>
          <p:cNvPr id="199" name="“Escribe una cita aquí”"/>
          <p:cNvSpPr txBox="1">
            <a:spLocks noGrp="1"/>
          </p:cNvSpPr>
          <p:nvPr>
            <p:ph type="body" sz="quarter" idx="22"/>
          </p:nvPr>
        </p:nvSpPr>
        <p:spPr>
          <a:xfrm>
            <a:off x="1270000" y="3911599"/>
            <a:ext cx="10464800" cy="1320801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z="8000"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r>
              <a:t>“Escribe una cita aquí” </a:t>
            </a:r>
          </a:p>
        </p:txBody>
      </p:sp>
      <p:sp>
        <p:nvSpPr>
          <p:cNvPr id="200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24007" y="9296400"/>
            <a:ext cx="350013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  <p:pic>
        <p:nvPicPr>
          <p:cNvPr id="201" name="Imagen" descr="Image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174"/>
            <a:ext cx="13004800" cy="7658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2" name="Imagen" descr="Image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6471" y="359819"/>
            <a:ext cx="3022114" cy="9599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ita cop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">
            <a:extLst>
              <a:ext uri="{FF2B5EF4-FFF2-40B4-BE49-F238E27FC236}">
                <a16:creationId xmlns:a16="http://schemas.microsoft.com/office/drawing/2014/main" id="{D9FDBA5F-6920-BA4D-BE83-7DCDADA754B9}"/>
              </a:ext>
            </a:extLst>
          </p:cNvPr>
          <p:cNvSpPr/>
          <p:nvPr userDrawn="1"/>
        </p:nvSpPr>
        <p:spPr>
          <a:xfrm>
            <a:off x="-1" y="8995268"/>
            <a:ext cx="13004801" cy="758332"/>
          </a:xfrm>
          <a:prstGeom prst="rect">
            <a:avLst/>
          </a:prstGeom>
          <a:solidFill>
            <a:srgbClr val="CA150A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10" name="www.acclam.org.mx"/>
          <p:cNvSpPr txBox="1"/>
          <p:nvPr/>
        </p:nvSpPr>
        <p:spPr>
          <a:xfrm>
            <a:off x="287172" y="9274402"/>
            <a:ext cx="3224097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1700" b="0">
                <a:solidFill>
                  <a:srgbClr val="FFFFFF"/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r>
              <a:t>www.acclam.org.mx</a:t>
            </a:r>
          </a:p>
        </p:txBody>
      </p:sp>
      <p:sp>
        <p:nvSpPr>
          <p:cNvPr id="211" name="– Juan Pérez"/>
          <p:cNvSpPr txBox="1">
            <a:spLocks noGrp="1"/>
          </p:cNvSpPr>
          <p:nvPr>
            <p:ph type="body" sz="quarter" idx="21"/>
          </p:nvPr>
        </p:nvSpPr>
        <p:spPr>
          <a:xfrm>
            <a:off x="1270000" y="6362700"/>
            <a:ext cx="10464800" cy="558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r>
              <a:t>– Juan Pérez</a:t>
            </a:r>
          </a:p>
        </p:txBody>
      </p:sp>
      <p:sp>
        <p:nvSpPr>
          <p:cNvPr id="212" name="“Escribe una cita aquí”"/>
          <p:cNvSpPr txBox="1">
            <a:spLocks noGrp="1"/>
          </p:cNvSpPr>
          <p:nvPr>
            <p:ph type="body" sz="quarter" idx="22"/>
          </p:nvPr>
        </p:nvSpPr>
        <p:spPr>
          <a:xfrm>
            <a:off x="1270000" y="3911599"/>
            <a:ext cx="10464800" cy="1320801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z="8000"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r>
              <a:t>“Escribe una cita aquí” </a:t>
            </a:r>
          </a:p>
        </p:txBody>
      </p:sp>
      <p:sp>
        <p:nvSpPr>
          <p:cNvPr id="213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24007" y="9296400"/>
            <a:ext cx="350013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  <p:pic>
        <p:nvPicPr>
          <p:cNvPr id="214" name="Imagen" descr="Image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9618" y="142403"/>
            <a:ext cx="3022114" cy="9599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Imagen"/>
          <p:cNvSpPr>
            <a:spLocks noGrp="1"/>
          </p:cNvSpPr>
          <p:nvPr>
            <p:ph type="pic" idx="21"/>
          </p:nvPr>
        </p:nvSpPr>
        <p:spPr>
          <a:xfrm>
            <a:off x="0" y="0"/>
            <a:ext cx="13004800" cy="899186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22" name="Rectángulo"/>
          <p:cNvSpPr/>
          <p:nvPr/>
        </p:nvSpPr>
        <p:spPr>
          <a:xfrm>
            <a:off x="-85351" y="8995268"/>
            <a:ext cx="13243250" cy="926570"/>
          </a:xfrm>
          <a:prstGeom prst="rect">
            <a:avLst/>
          </a:prstGeom>
          <a:solidFill>
            <a:srgbClr val="CA150A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23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24007" y="9296400"/>
            <a:ext cx="350013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224" name="www.acclam.org.mx"/>
          <p:cNvSpPr txBox="1"/>
          <p:nvPr/>
        </p:nvSpPr>
        <p:spPr>
          <a:xfrm>
            <a:off x="287172" y="9274402"/>
            <a:ext cx="3224097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1700" b="0">
                <a:solidFill>
                  <a:srgbClr val="FFFFFF"/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r>
              <a:t>www.acclam.org.mx</a:t>
            </a:r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">
            <a:extLst>
              <a:ext uri="{FF2B5EF4-FFF2-40B4-BE49-F238E27FC236}">
                <a16:creationId xmlns:a16="http://schemas.microsoft.com/office/drawing/2014/main" id="{F4DDD984-D645-D041-A6A3-992A04DE6E4D}"/>
              </a:ext>
            </a:extLst>
          </p:cNvPr>
          <p:cNvSpPr/>
          <p:nvPr userDrawn="1"/>
        </p:nvSpPr>
        <p:spPr>
          <a:xfrm>
            <a:off x="-1" y="8995268"/>
            <a:ext cx="13004801" cy="758332"/>
          </a:xfrm>
          <a:prstGeom prst="rect">
            <a:avLst/>
          </a:prstGeom>
          <a:solidFill>
            <a:srgbClr val="CA150A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32" name="www.acclam.org.mx"/>
          <p:cNvSpPr txBox="1"/>
          <p:nvPr/>
        </p:nvSpPr>
        <p:spPr>
          <a:xfrm>
            <a:off x="287172" y="9274402"/>
            <a:ext cx="3224097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1700" b="0">
                <a:solidFill>
                  <a:srgbClr val="FFFFFF"/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r>
              <a:t>www.acclam.org.mx</a:t>
            </a:r>
          </a:p>
        </p:txBody>
      </p:sp>
      <p:sp>
        <p:nvSpPr>
          <p:cNvPr id="233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24007" y="9296400"/>
            <a:ext cx="350013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  <p:pic>
        <p:nvPicPr>
          <p:cNvPr id="234" name="Imagen" descr="Imagen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270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35" name="Imagen" descr="Image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9841" y="504763"/>
            <a:ext cx="3022114" cy="9599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En blanco copi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">
            <a:extLst>
              <a:ext uri="{FF2B5EF4-FFF2-40B4-BE49-F238E27FC236}">
                <a16:creationId xmlns:a16="http://schemas.microsoft.com/office/drawing/2014/main" id="{15C457B0-7254-824E-8C1E-43FABA5433DF}"/>
              </a:ext>
            </a:extLst>
          </p:cNvPr>
          <p:cNvSpPr/>
          <p:nvPr userDrawn="1"/>
        </p:nvSpPr>
        <p:spPr>
          <a:xfrm>
            <a:off x="-1" y="8995268"/>
            <a:ext cx="13004801" cy="758332"/>
          </a:xfrm>
          <a:prstGeom prst="rect">
            <a:avLst/>
          </a:prstGeom>
          <a:solidFill>
            <a:srgbClr val="CA150A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43" name="www.acclam.org.mx"/>
          <p:cNvSpPr txBox="1"/>
          <p:nvPr/>
        </p:nvSpPr>
        <p:spPr>
          <a:xfrm>
            <a:off x="287172" y="9274402"/>
            <a:ext cx="3224097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1700" b="0">
                <a:solidFill>
                  <a:srgbClr val="FFFFFF"/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r>
              <a:t>www.acclam.org.mx</a:t>
            </a:r>
          </a:p>
        </p:txBody>
      </p:sp>
      <p:sp>
        <p:nvSpPr>
          <p:cNvPr id="24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24007" y="9296400"/>
            <a:ext cx="350013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  <p:pic>
        <p:nvPicPr>
          <p:cNvPr id="245" name="Imagen" descr="Image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9618" y="142403"/>
            <a:ext cx="3022114" cy="9599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En blanco cop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">
            <a:extLst>
              <a:ext uri="{FF2B5EF4-FFF2-40B4-BE49-F238E27FC236}">
                <a16:creationId xmlns:a16="http://schemas.microsoft.com/office/drawing/2014/main" id="{D96C3429-D6B8-B64A-A946-CB39B69A8EB4}"/>
              </a:ext>
            </a:extLst>
          </p:cNvPr>
          <p:cNvSpPr/>
          <p:nvPr userDrawn="1"/>
        </p:nvSpPr>
        <p:spPr>
          <a:xfrm>
            <a:off x="-1" y="8995268"/>
            <a:ext cx="13004801" cy="758332"/>
          </a:xfrm>
          <a:prstGeom prst="rect">
            <a:avLst/>
          </a:prstGeom>
          <a:solidFill>
            <a:srgbClr val="CA150A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53" name="www.acclam.org.mx"/>
          <p:cNvSpPr txBox="1"/>
          <p:nvPr/>
        </p:nvSpPr>
        <p:spPr>
          <a:xfrm>
            <a:off x="287172" y="9274402"/>
            <a:ext cx="3224097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1700" b="0">
                <a:solidFill>
                  <a:srgbClr val="FFFFFF"/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r>
              <a:t>www.acclam.org.mx</a:t>
            </a:r>
          </a:p>
        </p:txBody>
      </p:sp>
      <p:sp>
        <p:nvSpPr>
          <p:cNvPr id="25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24007" y="9296400"/>
            <a:ext cx="350013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  <p:pic>
        <p:nvPicPr>
          <p:cNvPr id="255" name="Imagen" descr="Image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9618" y="142403"/>
            <a:ext cx="3022114" cy="9599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"/>
          <p:cNvSpPr/>
          <p:nvPr/>
        </p:nvSpPr>
        <p:spPr>
          <a:xfrm>
            <a:off x="-1" y="8995268"/>
            <a:ext cx="13004801" cy="758332"/>
          </a:xfrm>
          <a:prstGeom prst="rect">
            <a:avLst/>
          </a:prstGeom>
          <a:solidFill>
            <a:srgbClr val="CA150A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" name="www.acclam.org.mx"/>
          <p:cNvSpPr txBox="1"/>
          <p:nvPr/>
        </p:nvSpPr>
        <p:spPr>
          <a:xfrm>
            <a:off x="287172" y="9274402"/>
            <a:ext cx="3224097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1700" b="0">
                <a:solidFill>
                  <a:srgbClr val="FFFFFF"/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r>
              <a:t>www.acclam.org.mx</a:t>
            </a:r>
          </a:p>
        </p:txBody>
      </p:sp>
      <p:sp>
        <p:nvSpPr>
          <p:cNvPr id="4" name="Nivel de texto 1…"/>
          <p:cNvSpPr txBox="1">
            <a:spLocks noGrp="1"/>
          </p:cNvSpPr>
          <p:nvPr>
            <p:ph type="body" idx="1"/>
          </p:nvPr>
        </p:nvSpPr>
        <p:spPr>
          <a:xfrm>
            <a:off x="659995" y="3695660"/>
            <a:ext cx="11874200" cy="49216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>
            <a:lvl2pPr marL="762000" indent="-317500">
              <a:buSzPct val="70000"/>
            </a:lvl2pPr>
            <a:lvl3pPr marL="1206500" indent="-317500">
              <a:buSzPct val="70000"/>
            </a:lvl3pPr>
            <a:lvl4pPr marL="1651000" indent="-317500">
              <a:buSzPct val="70000"/>
            </a:lvl4pPr>
            <a:lvl5pPr marL="2095500" indent="-317500">
              <a:buSzPct val="700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5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 b="0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  <p:pic>
        <p:nvPicPr>
          <p:cNvPr id="6" name="Imagen" descr="Imagen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0" y="-15174"/>
            <a:ext cx="13004800" cy="7658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Imagen" descr="Imagen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366471" y="359819"/>
            <a:ext cx="3022114" cy="959978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Texto del título"/>
          <p:cNvSpPr txBox="1">
            <a:spLocks noGrp="1"/>
          </p:cNvSpPr>
          <p:nvPr>
            <p:ph type="title"/>
          </p:nvPr>
        </p:nvSpPr>
        <p:spPr>
          <a:xfrm>
            <a:off x="759016" y="1708518"/>
            <a:ext cx="11676159" cy="17080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Texto del título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</p:sldLayoutIdLst>
  <p:transition spd="med"/>
  <p:txStyles>
    <p:title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solidFill>
            <a:srgbClr val="000000"/>
          </a:solidFill>
          <a:uFillTx/>
          <a:latin typeface="Lato Black"/>
          <a:ea typeface="Lato Black"/>
          <a:cs typeface="Lato Black"/>
          <a:sym typeface="Lato Black"/>
        </a:defRPr>
      </a:lvl1pPr>
      <a:lvl2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solidFill>
            <a:srgbClr val="000000"/>
          </a:solidFill>
          <a:uFillTx/>
          <a:latin typeface="Lato Black"/>
          <a:ea typeface="Lato Black"/>
          <a:cs typeface="Lato Black"/>
          <a:sym typeface="Lato Black"/>
        </a:defRPr>
      </a:lvl2pPr>
      <a:lvl3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solidFill>
            <a:srgbClr val="000000"/>
          </a:solidFill>
          <a:uFillTx/>
          <a:latin typeface="Lato Black"/>
          <a:ea typeface="Lato Black"/>
          <a:cs typeface="Lato Black"/>
          <a:sym typeface="Lato Black"/>
        </a:defRPr>
      </a:lvl3pPr>
      <a:lvl4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solidFill>
            <a:srgbClr val="000000"/>
          </a:solidFill>
          <a:uFillTx/>
          <a:latin typeface="Lato Black"/>
          <a:ea typeface="Lato Black"/>
          <a:cs typeface="Lato Black"/>
          <a:sym typeface="Lato Black"/>
        </a:defRPr>
      </a:lvl4pPr>
      <a:lvl5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solidFill>
            <a:srgbClr val="000000"/>
          </a:solidFill>
          <a:uFillTx/>
          <a:latin typeface="Lato Black"/>
          <a:ea typeface="Lato Black"/>
          <a:cs typeface="Lato Black"/>
          <a:sym typeface="Lato Black"/>
        </a:defRPr>
      </a:lvl5pPr>
      <a:lvl6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solidFill>
            <a:srgbClr val="000000"/>
          </a:solidFill>
          <a:uFillTx/>
          <a:latin typeface="Lato Black"/>
          <a:ea typeface="Lato Black"/>
          <a:cs typeface="Lato Black"/>
          <a:sym typeface="Lato Black"/>
        </a:defRPr>
      </a:lvl6pPr>
      <a:lvl7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solidFill>
            <a:srgbClr val="000000"/>
          </a:solidFill>
          <a:uFillTx/>
          <a:latin typeface="Lato Black"/>
          <a:ea typeface="Lato Black"/>
          <a:cs typeface="Lato Black"/>
          <a:sym typeface="Lato Black"/>
        </a:defRPr>
      </a:lvl7pPr>
      <a:lvl8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solidFill>
            <a:srgbClr val="000000"/>
          </a:solidFill>
          <a:uFillTx/>
          <a:latin typeface="Lato Black"/>
          <a:ea typeface="Lato Black"/>
          <a:cs typeface="Lato Black"/>
          <a:sym typeface="Lato Black"/>
        </a:defRPr>
      </a:lvl8pPr>
      <a:lvl9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solidFill>
            <a:srgbClr val="000000"/>
          </a:solidFill>
          <a:uFillTx/>
          <a:latin typeface="Lato Black"/>
          <a:ea typeface="Lato Black"/>
          <a:cs typeface="Lato Black"/>
          <a:sym typeface="Lato Black"/>
        </a:defRPr>
      </a:lvl9pPr>
    </p:titleStyle>
    <p:bodyStyle>
      <a:lvl1pPr marL="317500" marR="0" indent="-317500" algn="l" defTabSz="584200" latinLnBrk="0">
        <a:lnSpc>
          <a:spcPct val="100000"/>
        </a:lnSpc>
        <a:spcBef>
          <a:spcPts val="4200"/>
        </a:spcBef>
        <a:spcAft>
          <a:spcPts val="0"/>
        </a:spcAft>
        <a:buClrTx/>
        <a:buSzPct val="70000"/>
        <a:buFontTx/>
        <a:buChar char="•"/>
        <a:tabLst/>
        <a:defRPr sz="3000" b="0" i="0" u="none" strike="noStrike" cap="none" spc="0" baseline="0">
          <a:solidFill>
            <a:srgbClr val="000000"/>
          </a:solidFill>
          <a:uFillTx/>
          <a:latin typeface="Lato Regular"/>
          <a:ea typeface="Lato Regular"/>
          <a:cs typeface="Lato Regular"/>
          <a:sym typeface="Lato Regular"/>
        </a:defRPr>
      </a:lvl1pPr>
      <a:lvl2pPr marL="861218" marR="0" indent="-416718" algn="l" defTabSz="58420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000" b="0" i="0" u="none" strike="noStrike" cap="none" spc="0" baseline="0">
          <a:solidFill>
            <a:srgbClr val="000000"/>
          </a:solidFill>
          <a:uFillTx/>
          <a:latin typeface="Lato Regular"/>
          <a:ea typeface="Lato Regular"/>
          <a:cs typeface="Lato Regular"/>
          <a:sym typeface="Lato Regular"/>
        </a:defRPr>
      </a:lvl2pPr>
      <a:lvl3pPr marL="1305718" marR="0" indent="-416718" algn="l" defTabSz="58420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000" b="0" i="0" u="none" strike="noStrike" cap="none" spc="0" baseline="0">
          <a:solidFill>
            <a:srgbClr val="000000"/>
          </a:solidFill>
          <a:uFillTx/>
          <a:latin typeface="Lato Regular"/>
          <a:ea typeface="Lato Regular"/>
          <a:cs typeface="Lato Regular"/>
          <a:sym typeface="Lato Regular"/>
        </a:defRPr>
      </a:lvl3pPr>
      <a:lvl4pPr marL="1750218" marR="0" indent="-416718" algn="l" defTabSz="58420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000" b="0" i="0" u="none" strike="noStrike" cap="none" spc="0" baseline="0">
          <a:solidFill>
            <a:srgbClr val="000000"/>
          </a:solidFill>
          <a:uFillTx/>
          <a:latin typeface="Lato Regular"/>
          <a:ea typeface="Lato Regular"/>
          <a:cs typeface="Lato Regular"/>
          <a:sym typeface="Lato Regular"/>
        </a:defRPr>
      </a:lvl4pPr>
      <a:lvl5pPr marL="2194718" marR="0" indent="-416718" algn="l" defTabSz="58420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000" b="0" i="0" u="none" strike="noStrike" cap="none" spc="0" baseline="0">
          <a:solidFill>
            <a:srgbClr val="000000"/>
          </a:solidFill>
          <a:uFillTx/>
          <a:latin typeface="Lato Regular"/>
          <a:ea typeface="Lato Regular"/>
          <a:cs typeface="Lato Regular"/>
          <a:sym typeface="Lato Regular"/>
        </a:defRPr>
      </a:lvl5pPr>
      <a:lvl6pPr marL="2639218" marR="0" indent="-416718" algn="l" defTabSz="58420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000" b="0" i="0" u="none" strike="noStrike" cap="none" spc="0" baseline="0">
          <a:solidFill>
            <a:srgbClr val="000000"/>
          </a:solidFill>
          <a:uFillTx/>
          <a:latin typeface="Lato Regular"/>
          <a:ea typeface="Lato Regular"/>
          <a:cs typeface="Lato Regular"/>
          <a:sym typeface="Lato Regular"/>
        </a:defRPr>
      </a:lvl6pPr>
      <a:lvl7pPr marL="3083718" marR="0" indent="-416718" algn="l" defTabSz="58420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000" b="0" i="0" u="none" strike="noStrike" cap="none" spc="0" baseline="0">
          <a:solidFill>
            <a:srgbClr val="000000"/>
          </a:solidFill>
          <a:uFillTx/>
          <a:latin typeface="Lato Regular"/>
          <a:ea typeface="Lato Regular"/>
          <a:cs typeface="Lato Regular"/>
          <a:sym typeface="Lato Regular"/>
        </a:defRPr>
      </a:lvl7pPr>
      <a:lvl8pPr marL="3528218" marR="0" indent="-416718" algn="l" defTabSz="58420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000" b="0" i="0" u="none" strike="noStrike" cap="none" spc="0" baseline="0">
          <a:solidFill>
            <a:srgbClr val="000000"/>
          </a:solidFill>
          <a:uFillTx/>
          <a:latin typeface="Lato Regular"/>
          <a:ea typeface="Lato Regular"/>
          <a:cs typeface="Lato Regular"/>
          <a:sym typeface="Lato Regular"/>
        </a:defRPr>
      </a:lvl8pPr>
      <a:lvl9pPr marL="3972718" marR="0" indent="-416718" algn="l" defTabSz="58420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000" b="0" i="0" u="none" strike="noStrike" cap="none" spc="0" baseline="0">
          <a:solidFill>
            <a:srgbClr val="000000"/>
          </a:solidFill>
          <a:uFillTx/>
          <a:latin typeface="Lato Regular"/>
          <a:ea typeface="Lato Regular"/>
          <a:cs typeface="Lato Regular"/>
          <a:sym typeface="Lato Regular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Editar: doble clic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5" name="Editar: doble clic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6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86322" y="9296400"/>
            <a:ext cx="232157" cy="3429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</a:t>
            </a:fld>
            <a:endParaRPr/>
          </a:p>
        </p:txBody>
      </p:sp>
      <p:sp>
        <p:nvSpPr>
          <p:cNvPr id="267" name="Ponente:"/>
          <p:cNvSpPr txBox="1"/>
          <p:nvPr/>
        </p:nvSpPr>
        <p:spPr>
          <a:xfrm>
            <a:off x="285777" y="7731303"/>
            <a:ext cx="1150073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2000" b="0"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r>
              <a:t>Ponente:</a:t>
            </a:r>
          </a:p>
        </p:txBody>
      </p:sp>
      <p:sp>
        <p:nvSpPr>
          <p:cNvPr id="268" name="Texto del título"/>
          <p:cNvSpPr/>
          <p:nvPr/>
        </p:nvSpPr>
        <p:spPr>
          <a:xfrm>
            <a:off x="319147" y="8155434"/>
            <a:ext cx="3848517" cy="5077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rmAutofit/>
          </a:bodyPr>
          <a:lstStyle>
            <a:lvl1pPr algn="l" defTabSz="554990">
              <a:spcBef>
                <a:spcPts val="3000"/>
              </a:spcBef>
              <a:defRPr sz="2660" b="0"/>
            </a:lvl1pPr>
          </a:lstStyle>
          <a:p>
            <a:r>
              <a:t>Texto del título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Editar: doble clic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71" name="Número de diapositiva"/>
          <p:cNvSpPr>
            <a:spLocks noGrp="1"/>
          </p:cNvSpPr>
          <p:nvPr>
            <p:ph type="sldNum" sz="quarter" idx="2"/>
          </p:nvPr>
        </p:nvSpPr>
        <p:spPr>
          <a:xfrm>
            <a:off x="6386322" y="9296400"/>
            <a:ext cx="232157" cy="3429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</a:t>
            </a:fld>
            <a:endParaRPr/>
          </a:p>
        </p:txBody>
      </p:sp>
      <p:sp>
        <p:nvSpPr>
          <p:cNvPr id="272" name="Ponente:"/>
          <p:cNvSpPr txBox="1"/>
          <p:nvPr/>
        </p:nvSpPr>
        <p:spPr>
          <a:xfrm>
            <a:off x="285777" y="7731303"/>
            <a:ext cx="1150073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2000" b="0"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r>
              <a:t>Ponente:</a:t>
            </a:r>
          </a:p>
        </p:txBody>
      </p:sp>
      <p:sp>
        <p:nvSpPr>
          <p:cNvPr id="273" name="Texto del título"/>
          <p:cNvSpPr/>
          <p:nvPr/>
        </p:nvSpPr>
        <p:spPr>
          <a:xfrm>
            <a:off x="319147" y="8155434"/>
            <a:ext cx="3848517" cy="5077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rmAutofit/>
          </a:bodyPr>
          <a:lstStyle>
            <a:lvl1pPr algn="l" defTabSz="554990">
              <a:spcBef>
                <a:spcPts val="3000"/>
              </a:spcBef>
              <a:defRPr sz="2660" b="0"/>
            </a:lvl1pPr>
          </a:lstStyle>
          <a:p>
            <a:r>
              <a:t>Texto del título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Editar: doble clic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76" name="Número de diapositiva"/>
          <p:cNvSpPr>
            <a:spLocks noGrp="1"/>
          </p:cNvSpPr>
          <p:nvPr>
            <p:ph type="sldNum" sz="quarter" idx="2"/>
          </p:nvPr>
        </p:nvSpPr>
        <p:spPr>
          <a:xfrm>
            <a:off x="6386322" y="9296400"/>
            <a:ext cx="232157" cy="3429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</a:t>
            </a:fld>
            <a:endParaRPr/>
          </a:p>
        </p:txBody>
      </p:sp>
      <p:sp>
        <p:nvSpPr>
          <p:cNvPr id="277" name="Ponente:"/>
          <p:cNvSpPr txBox="1"/>
          <p:nvPr/>
        </p:nvSpPr>
        <p:spPr>
          <a:xfrm>
            <a:off x="285777" y="7731303"/>
            <a:ext cx="1150073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2000" b="0"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r>
              <a:t>Ponente:</a:t>
            </a:r>
          </a:p>
        </p:txBody>
      </p:sp>
      <p:sp>
        <p:nvSpPr>
          <p:cNvPr id="278" name="Texto del título"/>
          <p:cNvSpPr/>
          <p:nvPr/>
        </p:nvSpPr>
        <p:spPr>
          <a:xfrm>
            <a:off x="319147" y="8155434"/>
            <a:ext cx="3848517" cy="5077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rmAutofit/>
          </a:bodyPr>
          <a:lstStyle>
            <a:lvl1pPr algn="l" defTabSz="554990">
              <a:spcBef>
                <a:spcPts val="3000"/>
              </a:spcBef>
              <a:defRPr sz="2660" b="0"/>
            </a:lvl1pPr>
          </a:lstStyle>
          <a:p>
            <a:r>
              <a:t>Texto del título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Editar: doble clic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81" name="Número de diapositiva"/>
          <p:cNvSpPr>
            <a:spLocks noGrp="1"/>
          </p:cNvSpPr>
          <p:nvPr>
            <p:ph type="sldNum" sz="quarter" idx="2"/>
          </p:nvPr>
        </p:nvSpPr>
        <p:spPr>
          <a:xfrm>
            <a:off x="6386322" y="9296400"/>
            <a:ext cx="232157" cy="3429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</a:t>
            </a:fld>
            <a:endParaRPr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Editar: doble clic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84" name="Editar: doble clic"/>
          <p:cNvSpPr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85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85373" y="9296400"/>
            <a:ext cx="227280" cy="32430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Editar: doble clic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88" name="Editar: doble clic"/>
          <p:cNvSpPr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89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85373" y="9296400"/>
            <a:ext cx="227280" cy="32430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Imagen" descr="Imagen"/>
          <p:cNvPicPr>
            <a:picLocks noGrp="1" noChangeAspect="1"/>
          </p:cNvPicPr>
          <p:nvPr>
            <p:ph type="pic" idx="21"/>
          </p:nvPr>
        </p:nvPicPr>
        <p:blipFill>
          <a:blip r:embed="rId2"/>
          <a:srcRect l="27912" t="67" r="15521"/>
          <a:stretch>
            <a:fillRect/>
          </a:stretch>
        </p:blipFill>
        <p:spPr>
          <a:xfrm>
            <a:off x="6868798" y="2983645"/>
            <a:ext cx="5033004" cy="5927761"/>
          </a:xfrm>
          <a:prstGeom prst="rect">
            <a:avLst/>
          </a:prstGeom>
        </p:spPr>
      </p:pic>
      <p:sp>
        <p:nvSpPr>
          <p:cNvPr id="292" name="Editar: doble clic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3" name="Editar: doble clic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85373" y="9296400"/>
            <a:ext cx="227280" cy="32430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Imagen" descr="Imagen"/>
          <p:cNvPicPr>
            <a:picLocks noGrp="1" noChangeAspect="1"/>
          </p:cNvPicPr>
          <p:nvPr>
            <p:ph type="pic" idx="21"/>
          </p:nvPr>
        </p:nvPicPr>
        <p:blipFill>
          <a:blip r:embed="rId2"/>
          <a:srcRect l="27912" t="67" r="15521"/>
          <a:stretch>
            <a:fillRect/>
          </a:stretch>
        </p:blipFill>
        <p:spPr>
          <a:xfrm>
            <a:off x="6868798" y="2983645"/>
            <a:ext cx="5033004" cy="5927761"/>
          </a:xfrm>
          <a:prstGeom prst="rect">
            <a:avLst/>
          </a:prstGeom>
        </p:spPr>
      </p:pic>
      <p:sp>
        <p:nvSpPr>
          <p:cNvPr id="297" name="Editar: doble clic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8" name="Editar: doble clic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9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85373" y="9296400"/>
            <a:ext cx="227280" cy="32430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8</a:t>
            </a:fld>
            <a:endParaRPr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" name="Imagen" descr="Imagen"/>
          <p:cNvPicPr>
            <a:picLocks noGrp="1" noChangeAspect="1"/>
          </p:cNvPicPr>
          <p:nvPr>
            <p:ph type="pic" idx="21"/>
          </p:nvPr>
        </p:nvPicPr>
        <p:blipFill>
          <a:blip r:embed="rId2"/>
          <a:srcRect l="27912" t="67" r="15521"/>
          <a:stretch>
            <a:fillRect/>
          </a:stretch>
        </p:blipFill>
        <p:spPr>
          <a:xfrm>
            <a:off x="1181541" y="2973301"/>
            <a:ext cx="5033005" cy="5927760"/>
          </a:xfrm>
          <a:prstGeom prst="rect">
            <a:avLst/>
          </a:prstGeom>
        </p:spPr>
      </p:pic>
      <p:sp>
        <p:nvSpPr>
          <p:cNvPr id="302" name="Editar: doble clic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03" name="Editar: doble clic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0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85373" y="9296400"/>
            <a:ext cx="227280" cy="32430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9</a:t>
            </a:fld>
            <a:endParaRPr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" name="Imagen" descr="Imagen"/>
          <p:cNvPicPr>
            <a:picLocks noGrp="1" noChangeAspect="1"/>
          </p:cNvPicPr>
          <p:nvPr>
            <p:ph type="pic" idx="21"/>
          </p:nvPr>
        </p:nvPicPr>
        <p:blipFill>
          <a:blip r:embed="rId2"/>
          <a:srcRect l="27912" t="67" r="15521"/>
          <a:stretch>
            <a:fillRect/>
          </a:stretch>
        </p:blipFill>
        <p:spPr>
          <a:xfrm>
            <a:off x="1118041" y="3022387"/>
            <a:ext cx="5033005" cy="5927761"/>
          </a:xfrm>
          <a:prstGeom prst="rect">
            <a:avLst/>
          </a:prstGeom>
        </p:spPr>
      </p:pic>
      <p:sp>
        <p:nvSpPr>
          <p:cNvPr id="307" name="Editar: doble clic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08" name="Editar: doble clic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09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10</a:t>
            </a:fld>
            <a:endParaRPr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Editar: doble clic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12" name="Editar: doble clic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1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11</a:t>
            </a:fld>
            <a:endParaRPr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Editar: doble clic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16" name="Editar: doble clic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17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12</a:t>
            </a:fld>
            <a:endParaRPr/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Editar: doble clic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20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13</a:t>
            </a:fld>
            <a:endParaRPr/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Editar: doble clic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2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14</a:t>
            </a:fld>
            <a:endParaRPr/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Imagen" descr="Imagen"/>
          <p:cNvPicPr>
            <a:picLocks noGrp="1" noChangeAspect="1"/>
          </p:cNvPicPr>
          <p:nvPr>
            <p:ph type="pic" idx="21"/>
          </p:nvPr>
        </p:nvPicPr>
        <p:blipFill>
          <a:blip r:embed="rId2"/>
          <a:srcRect l="629" t="1572" r="11274" b="5031"/>
          <a:stretch>
            <a:fillRect/>
          </a:stretch>
        </p:blipFill>
        <p:spPr>
          <a:xfrm>
            <a:off x="6718300" y="5092700"/>
            <a:ext cx="5334000" cy="3771900"/>
          </a:xfrm>
          <a:prstGeom prst="rect">
            <a:avLst/>
          </a:prstGeom>
        </p:spPr>
      </p:pic>
      <p:pic>
        <p:nvPicPr>
          <p:cNvPr id="326" name="Imagen" descr="Imagen"/>
          <p:cNvPicPr>
            <a:picLocks noGrp="1" noChangeAspect="1"/>
          </p:cNvPicPr>
          <p:nvPr>
            <p:ph type="pic" idx="22"/>
          </p:nvPr>
        </p:nvPicPr>
        <p:blipFill>
          <a:blip r:embed="rId3"/>
          <a:srcRect l="3679" r="5411" b="3571"/>
          <a:stretch>
            <a:fillRect/>
          </a:stretch>
        </p:blipFill>
        <p:spPr>
          <a:xfrm>
            <a:off x="6718300" y="889000"/>
            <a:ext cx="5334000" cy="3771900"/>
          </a:xfrm>
          <a:prstGeom prst="rect">
            <a:avLst/>
          </a:prstGeom>
        </p:spPr>
      </p:pic>
      <p:pic>
        <p:nvPicPr>
          <p:cNvPr id="327" name="Imagen" descr="Imagen"/>
          <p:cNvPicPr>
            <a:picLocks noGrp="1" noChangeAspect="1"/>
          </p:cNvPicPr>
          <p:nvPr>
            <p:ph type="pic" idx="23"/>
          </p:nvPr>
        </p:nvPicPr>
        <p:blipFill>
          <a:blip r:embed="rId4"/>
          <a:srcRect l="27768" r="27715" b="158"/>
          <a:stretch>
            <a:fillRect/>
          </a:stretch>
        </p:blipFill>
        <p:spPr>
          <a:xfrm>
            <a:off x="952500" y="889000"/>
            <a:ext cx="5334000" cy="7975600"/>
          </a:xfrm>
          <a:prstGeom prst="rect">
            <a:avLst/>
          </a:prstGeom>
        </p:spPr>
      </p:pic>
      <p:sp>
        <p:nvSpPr>
          <p:cNvPr id="328" name="Número de diapositiva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15</a:t>
            </a:fld>
            <a:endParaRPr/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– Juan Pérez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– Juan Pérez</a:t>
            </a:r>
          </a:p>
        </p:txBody>
      </p:sp>
      <p:sp>
        <p:nvSpPr>
          <p:cNvPr id="331" name="“Escribe una cita aquí”"/>
          <p:cNvSpPr txBox="1">
            <a:spLocks noGrp="1"/>
          </p:cNvSpPr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r>
              <a:t>“Escribe una cita aquí” </a:t>
            </a:r>
          </a:p>
        </p:txBody>
      </p:sp>
      <p:sp>
        <p:nvSpPr>
          <p:cNvPr id="332" name="Número de diapositiva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16</a:t>
            </a:fld>
            <a:endParaRPr/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– Juan Pérez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– Juan Pérez</a:t>
            </a:r>
          </a:p>
        </p:txBody>
      </p:sp>
      <p:sp>
        <p:nvSpPr>
          <p:cNvPr id="335" name="“Escribe una cita aquí”"/>
          <p:cNvSpPr txBox="1">
            <a:spLocks noGrp="1"/>
          </p:cNvSpPr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r>
              <a:t>“Escribe una cita aquí” </a:t>
            </a:r>
          </a:p>
        </p:txBody>
      </p:sp>
      <p:sp>
        <p:nvSpPr>
          <p:cNvPr id="336" name="Número de diapositiva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17</a:t>
            </a:fld>
            <a:endParaRPr/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" name="Imagen" descr="Imagen"/>
          <p:cNvPicPr>
            <a:picLocks noGrp="1" noChangeAspect="1"/>
          </p:cNvPicPr>
          <p:nvPr>
            <p:ph type="pic" idx="21"/>
          </p:nvPr>
        </p:nvPicPr>
        <p:blipFill>
          <a:blip r:embed="rId2"/>
          <a:srcRect l="2902" r="2902" b="1915"/>
          <a:stretch>
            <a:fillRect/>
          </a:stretch>
        </p:blipFill>
        <p:spPr>
          <a:xfrm>
            <a:off x="8186" y="4709"/>
            <a:ext cx="13040261" cy="9059595"/>
          </a:xfrm>
          <a:prstGeom prst="rect">
            <a:avLst/>
          </a:prstGeom>
        </p:spPr>
      </p:pic>
      <p:sp>
        <p:nvSpPr>
          <p:cNvPr id="339" name="Número de diapositiva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18</a:t>
            </a:fld>
            <a:endParaRPr/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Número de diapositiva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19</a:t>
            </a:fld>
            <a:endParaRPr/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Número de diapositiva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20</a:t>
            </a:fld>
            <a:endParaRPr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</Words>
  <Application>Microsoft Macintosh PowerPoint</Application>
  <PresentationFormat>Personalizado</PresentationFormat>
  <Paragraphs>30</Paragraphs>
  <Slides>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6" baseType="lpstr">
      <vt:lpstr>Helvetica Neue</vt:lpstr>
      <vt:lpstr>Helvetica Neue Light</vt:lpstr>
      <vt:lpstr>Helvetica Neue Medium</vt:lpstr>
      <vt:lpstr>Lato Black</vt:lpstr>
      <vt:lpstr>Lato Regular</vt:lpstr>
      <vt:lpstr>White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Ana Sofia Margeli</cp:lastModifiedBy>
  <cp:revision>1</cp:revision>
  <dcterms:modified xsi:type="dcterms:W3CDTF">2021-09-02T02:47:53Z</dcterms:modified>
</cp:coreProperties>
</file>